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053"/>
  </p:normalViewPr>
  <p:slideViewPr>
    <p:cSldViewPr snapToGrid="0" snapToObjects="1">
      <p:cViewPr varScale="1">
        <p:scale>
          <a:sx n="86" d="100"/>
          <a:sy n="86" d="100"/>
        </p:scale>
        <p:origin x="23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88C933-AB2F-EF41-9864-05EE1A17951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7F2E94-2040-5C4C-A42E-518AAA3EFF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229600" cy="38234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83" y="518803"/>
            <a:ext cx="2652433" cy="1872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17370"/>
            <a:ext cx="9144000" cy="877824"/>
          </a:xfrm>
        </p:spPr>
        <p:txBody>
          <a:bodyPr>
            <a:normAutofit fontScale="90000"/>
          </a:bodyPr>
          <a:lstStyle/>
          <a:p>
            <a:r>
              <a:rPr lang="en-US" dirty="0"/>
              <a:t>New Supplemental Benefits Offered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69416" r="7174" b="13677"/>
          <a:stretch/>
        </p:blipFill>
        <p:spPr>
          <a:xfrm>
            <a:off x="6183984" y="5793432"/>
            <a:ext cx="2960016" cy="1064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39313" r="2774" b="40756"/>
          <a:stretch/>
        </p:blipFill>
        <p:spPr>
          <a:xfrm>
            <a:off x="2375797" y="3895193"/>
            <a:ext cx="6768204" cy="18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0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7497"/>
            <a:ext cx="8915400" cy="2286000"/>
          </a:xfrm>
        </p:spPr>
        <p:txBody>
          <a:bodyPr>
            <a:normAutofit/>
          </a:bodyPr>
          <a:lstStyle/>
          <a:p>
            <a:r>
              <a:rPr lang="en-US" sz="4400" dirty="0"/>
              <a:t>Please fill out surveys and return them to me when you are done, Thanks!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273497"/>
            <a:ext cx="8001000" cy="77724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60" y="4572001"/>
            <a:ext cx="2236782" cy="1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Raise Your Hand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3200" dirty="0"/>
              <a:t>You know someone who has:</a:t>
            </a:r>
          </a:p>
          <a:p>
            <a:pPr lvl="2">
              <a:buFont typeface="Arial" charset="0"/>
              <a:buChar char="•"/>
            </a:pPr>
            <a:r>
              <a:rPr lang="en-US" sz="2800" dirty="0"/>
              <a:t>Broken a bone</a:t>
            </a:r>
          </a:p>
          <a:p>
            <a:pPr lvl="2">
              <a:buFont typeface="Arial" charset="0"/>
              <a:buChar char="•"/>
            </a:pPr>
            <a:r>
              <a:rPr lang="en-US" sz="2800" dirty="0"/>
              <a:t>Suffered a Heart Attack or Stroke </a:t>
            </a:r>
          </a:p>
          <a:p>
            <a:pPr lvl="2">
              <a:buFont typeface="Arial" charset="0"/>
              <a:buChar char="•"/>
            </a:pPr>
            <a:r>
              <a:rPr lang="en-US" sz="2800" dirty="0"/>
              <a:t>Battled with Cancer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39" y="4864231"/>
            <a:ext cx="1986306" cy="14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947" y="0"/>
            <a:ext cx="925094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187" y="1982113"/>
            <a:ext cx="2928813" cy="2872059"/>
          </a:xfrm>
          <a:solidFill>
            <a:schemeClr val="bg2">
              <a:lumMod val="40000"/>
              <a:lumOff val="60000"/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</a:t>
            </a:r>
            <a:r>
              <a:rPr lang="mr-IN" sz="3200" dirty="0">
                <a:solidFill>
                  <a:schemeClr val="bg1">
                    <a:lumMod val="75000"/>
                  </a:schemeClr>
                </a:solidFill>
              </a:rPr>
              <a:t>’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 the costs you don</a:t>
            </a:r>
            <a:r>
              <a:rPr lang="mr-IN" sz="3200" dirty="0">
                <a:solidFill>
                  <a:schemeClr val="bg1">
                    <a:lumMod val="75000"/>
                  </a:schemeClr>
                </a:solidFill>
              </a:rPr>
              <a:t>’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 see that sink the 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6873" r="-1" b="12989"/>
          <a:stretch/>
        </p:blipFill>
        <p:spPr>
          <a:xfrm>
            <a:off x="0" y="0"/>
            <a:ext cx="6322134" cy="68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5181600" cy="777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7285" r="815" b="18488"/>
          <a:stretch/>
        </p:blipFill>
        <p:spPr>
          <a:xfrm>
            <a:off x="1" y="0"/>
            <a:ext cx="6777872" cy="68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737" y="0"/>
            <a:ext cx="8609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526" y="6497053"/>
            <a:ext cx="82483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an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" y="0"/>
            <a:ext cx="710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Examples of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ICU for ANY reason $2,000 a day up to 30 days ($60,000)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If you are in ICU from a vehicle accident the benefit doubles $4,000 a day ($120,000)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Ambulance Ride $1,200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95" y="4864231"/>
            <a:ext cx="2164105" cy="1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538"/>
            <a:ext cx="8915400" cy="2286000"/>
          </a:xfrm>
        </p:spPr>
        <p:txBody>
          <a:bodyPr>
            <a:noAutofit/>
          </a:bodyPr>
          <a:lstStyle/>
          <a:p>
            <a:r>
              <a:rPr lang="en-US" sz="4800" dirty="0"/>
              <a:t>THIS MONEY IS DIRCECT DEPOSITED TO </a:t>
            </a:r>
            <a:r>
              <a:rPr lang="en-US" sz="4800" b="1" i="1" u="sng" dirty="0"/>
              <a:t>YOU</a:t>
            </a:r>
            <a:r>
              <a:rPr lang="en-US" sz="4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28002" r="4621" b="36717"/>
          <a:stretch/>
        </p:blipFill>
        <p:spPr>
          <a:xfrm>
            <a:off x="754240" y="2631538"/>
            <a:ext cx="7406920" cy="39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972"/>
            <a:ext cx="8913813" cy="914400"/>
          </a:xfrm>
        </p:spPr>
        <p:txBody>
          <a:bodyPr>
            <a:normAutofit/>
          </a:bodyPr>
          <a:lstStyle/>
          <a:p>
            <a:r>
              <a:rPr lang="en-US" sz="4800" dirty="0"/>
              <a:t>Reasons People Enroll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809" y="1806824"/>
            <a:ext cx="7610476" cy="367076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u="sng" dirty="0"/>
              <a:t>Affordable: plans range from $1-5/day </a:t>
            </a:r>
            <a:r>
              <a:rPr lang="en-US" dirty="0"/>
              <a:t>depending on age and level of coverage</a:t>
            </a:r>
            <a:endParaRPr lang="en-US" b="1" u="sng" dirty="0"/>
          </a:p>
          <a:p>
            <a:pPr>
              <a:buFont typeface="Arial" charset="0"/>
              <a:buChar char="•"/>
            </a:pPr>
            <a:r>
              <a:rPr lang="en-US" dirty="0"/>
              <a:t>No Lifetime Limits </a:t>
            </a:r>
          </a:p>
          <a:p>
            <a:pPr>
              <a:buFont typeface="Arial" charset="0"/>
              <a:buChar char="•"/>
            </a:pPr>
            <a:r>
              <a:rPr lang="en-US" dirty="0"/>
              <a:t>Premiums never change </a:t>
            </a:r>
            <a:r>
              <a:rPr lang="en-US" b="1" dirty="0"/>
              <a:t>WE HAVE NEVER RAISED A RATE ON AN EXISITING POLICY HOLDER</a:t>
            </a:r>
          </a:p>
          <a:p>
            <a:pPr>
              <a:buFont typeface="Arial" charset="0"/>
              <a:buChar char="•"/>
            </a:pPr>
            <a:r>
              <a:rPr lang="en-US" dirty="0"/>
              <a:t>Guaranteed Renewable: You can never be cancelled</a:t>
            </a:r>
          </a:p>
          <a:p>
            <a:pPr>
              <a:buFont typeface="Arial" charset="0"/>
              <a:buChar char="•"/>
            </a:pPr>
            <a:r>
              <a:rPr lang="en-US" dirty="0"/>
              <a:t>Phone call is answered by a live person in the 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008" y="5109347"/>
            <a:ext cx="2061805" cy="1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6108"/>
            <a:ext cx="8913813" cy="914400"/>
          </a:xfrm>
        </p:spPr>
        <p:txBody>
          <a:bodyPr>
            <a:noAutofit/>
          </a:bodyPr>
          <a:lstStyle/>
          <a:p>
            <a:r>
              <a:rPr lang="en-US" sz="5400" dirty="0"/>
              <a:t>Get Your Money Back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4124" r="6073" b="35120"/>
          <a:stretch/>
        </p:blipFill>
        <p:spPr>
          <a:xfrm>
            <a:off x="696174" y="1880508"/>
            <a:ext cx="7521463" cy="236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72990" r="8822" b="20962"/>
          <a:stretch/>
        </p:blipFill>
        <p:spPr>
          <a:xfrm>
            <a:off x="0" y="5161036"/>
            <a:ext cx="9144000" cy="8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2585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868</TotalTime>
  <Words>164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2</vt:lpstr>
      <vt:lpstr>Perception</vt:lpstr>
      <vt:lpstr>New Supplemental Benefits Offered</vt:lpstr>
      <vt:lpstr>Raise Your Hand If…</vt:lpstr>
      <vt:lpstr>PowerPoint Presentation</vt:lpstr>
      <vt:lpstr>PowerPoint Presentation</vt:lpstr>
      <vt:lpstr>PowerPoint Presentation</vt:lpstr>
      <vt:lpstr>Examples of Benefits </vt:lpstr>
      <vt:lpstr>THIS MONEY IS DIRCECT DEPOSITED TO YOU </vt:lpstr>
      <vt:lpstr>Reasons People Enroll</vt:lpstr>
      <vt:lpstr>Get Your Money Back </vt:lpstr>
      <vt:lpstr>Please fill out surveys and return them to me when you are done,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Supplemental Benefits Offered</dc:title>
  <dc:creator>Kristi Jensen</dc:creator>
  <cp:lastModifiedBy>Travis Wilson</cp:lastModifiedBy>
  <cp:revision>18</cp:revision>
  <dcterms:created xsi:type="dcterms:W3CDTF">2015-08-27T04:48:00Z</dcterms:created>
  <dcterms:modified xsi:type="dcterms:W3CDTF">2019-04-18T19:08:35Z</dcterms:modified>
</cp:coreProperties>
</file>